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58" r:id="rId6"/>
    <p:sldId id="264" r:id="rId7"/>
    <p:sldId id="259" r:id="rId8"/>
    <p:sldId id="265" r:id="rId9"/>
    <p:sldId id="260" r:id="rId10"/>
    <p:sldId id="266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376E2-0288-4BAA-88A0-3A8334934351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22F8B-32AD-446D-A06C-C1B4DA45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706562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alifornian FB" pitchFamily="18" charset="0"/>
              </a:rPr>
              <a:t>Martin Luther King Jr.</a:t>
            </a:r>
            <a:endParaRPr lang="en-US" sz="8000" dirty="0">
              <a:solidFill>
                <a:schemeClr val="accent3">
                  <a:lumMod val="60000"/>
                  <a:lumOff val="40000"/>
                </a:schemeClr>
              </a:solidFill>
              <a:latin typeface="Californian FB" pitchFamily="18" charset="0"/>
            </a:endParaRPr>
          </a:p>
        </p:txBody>
      </p:sp>
      <p:pic>
        <p:nvPicPr>
          <p:cNvPr id="11266" name="Picture 2" descr="http://www.thewe.cc/thewei/&amp;/&amp;/images4/2005_war_photos_january_3/mlk_march_17_1963.j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4925" y="2187362"/>
            <a:ext cx="4029075" cy="4670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Died on April 4, 1968</a:t>
            </a:r>
            <a:endParaRPr lang="en-US" sz="6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historylink.org/db_images/Martin-Luther-King-J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0"/>
            <a:ext cx="5486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ctr">
              <a:buNone/>
            </a:pPr>
            <a:r>
              <a:rPr lang="en-US" sz="66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Born January 15, 1929</a:t>
            </a:r>
            <a:endParaRPr lang="en-US" sz="66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boundbymywords2.files.wordpress.com/2010/01/3540b5be-5f09-9b55-496c-68add5419f2c-news_fb_bbhm_martinlutherkingj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972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Led the 1955 Montgomery Bus Boycott</a:t>
            </a:r>
            <a:endParaRPr lang="en-US" sz="6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ineedmotivation.com/blog/wp-content/uploads/2008/05/aahd064_8x10rev-dr-martin-luther-king-jr-poster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83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Delivered his famous “I have a dream,” speech in </a:t>
            </a:r>
            <a:r>
              <a:rPr lang="en-US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W</a:t>
            </a:r>
            <a:r>
              <a:rPr lang="en-US" sz="48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ashington in 1963 at the March on Washington</a:t>
            </a:r>
            <a:endParaRPr lang="en-US" sz="48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africawithin.com/bios/ml_k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122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  <a:solidFill>
            <a:schemeClr val="tx1"/>
          </a:solidFill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Youngest person to receive a Nobel Peace Prize in 1964</a:t>
            </a:r>
            <a:endParaRPr lang="en-US" sz="6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utsa.edu/today/images/graphics/mlk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51</Words>
  <Application>Microsoft Office PowerPoint</Application>
  <PresentationFormat>On-screen Show (4:3)</PresentationFormat>
  <Paragraphs>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Martin Luther King Jr.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Milford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 Luther King Jr.</dc:title>
  <dc:creator>lovemiranda</dc:creator>
  <cp:lastModifiedBy>lovemiranda</cp:lastModifiedBy>
  <cp:revision>2</cp:revision>
  <dcterms:created xsi:type="dcterms:W3CDTF">2010-12-10T17:05:55Z</dcterms:created>
  <dcterms:modified xsi:type="dcterms:W3CDTF">2010-12-13T17:11:05Z</dcterms:modified>
</cp:coreProperties>
</file>